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MAKE SURE TO CHANGE THE ORDER OF THE SLIDES!!!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2984999" x="0"/>
            <a:ext cy="21585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2393175" x="0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2983958" x="0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4412699" x="0"/>
            <a:ext cy="7307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3820834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4411617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76256" x="6676"/>
            <a:ext cy="505479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Types of Interest Groups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Madison Koonce and Brylie Wiedmaier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Problem of Bias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Bias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Having an outlook on an issue based on your opinion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Different groups have greater influences on public policy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Funds for Interest Groups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Foundational Grant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Non-government organizations, that provide money to interest groups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Direct Mail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A fundraising campaign to solicit money from like minded individuals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Kinds of Organizations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Interest Group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Group of people with the same interests, seeking to influence public policy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Institutional Interests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Groups or organizations that represent other groups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Membership Interests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Individuals grouped together to engage in civic and political actions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Institutional Interests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Individuals or organizations representing other organizations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Ex: U.S Chamber of Commerce-</a:t>
            </a:r>
          </a:p>
          <a:p>
            <a:pPr rtl="0" lvl="0" indent="457200">
              <a:buNone/>
            </a:pPr>
            <a:r>
              <a:rPr lang="en"/>
              <a:t>represents thousands of</a:t>
            </a:r>
          </a:p>
          <a:p>
            <a:pPr rtl="0" lvl="0">
              <a:buNone/>
            </a:pPr>
            <a:r>
              <a:rPr lang="en"/>
              <a:t> 	different businesses </a:t>
            </a:r>
          </a:p>
          <a:p>
            <a:r>
              <a:t/>
            </a:r>
          </a:p>
        </p:txBody>
      </p:sp>
      <p:pic>
        <p:nvPicPr>
          <p:cNvPr id="53" name="Shape 5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81675" x="6099725"/>
            <a:ext cy="2173825" cx="217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Membership Interests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48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Individuals grouped together to engage in civic and political actions 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Americans more likely to join especially religious or civic groups. </a:t>
            </a:r>
          </a:p>
          <a:p>
            <a:r>
              <a:t/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We don’t join mass-membership groups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153228" x="17585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Incentives to Join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Incentives to join</a:t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AutoNum type="alphaLcPeriod"/>
            </a:pPr>
            <a:r>
              <a:rPr b="1" sz="2000" lang="en"/>
              <a:t>Incentive</a:t>
            </a:r>
            <a:r>
              <a:rPr sz="2000" lang="en"/>
              <a:t>- Something of value you only get by joining</a:t>
            </a:r>
          </a:p>
          <a:p>
            <a:r>
              <a:t/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AutoNum type="alphaLcPeriod"/>
            </a:pPr>
            <a:r>
              <a:rPr b="1" sz="2000" lang="en"/>
              <a:t>Solidary incentives</a:t>
            </a:r>
            <a:r>
              <a:rPr sz="2000" lang="en"/>
              <a:t>- The social reward you get from joining</a:t>
            </a:r>
          </a:p>
          <a:p>
            <a:pPr rtl="0" lvl="0" indent="0" marL="914400">
              <a:buNone/>
            </a:pPr>
            <a:r>
              <a:rPr sz="1800" lang="en"/>
              <a:t>-Small Local Units	Ex:League of Women voters,PTA</a:t>
            </a:r>
          </a:p>
          <a:p>
            <a:r>
              <a:t/>
            </a:r>
          </a:p>
          <a:p>
            <a:pPr rtl="0" lvl="1" indent="-355600" marL="914400">
              <a:buClr>
                <a:schemeClr val="dk1"/>
              </a:buClr>
              <a:buSzPct val="100000"/>
              <a:buFont typeface="Georgia"/>
              <a:buAutoNum type="alphaLcPeriod"/>
            </a:pPr>
            <a:r>
              <a:rPr b="1" sz="2000" lang="en"/>
              <a:t>Material incentives</a:t>
            </a:r>
            <a:r>
              <a:rPr sz="2000" lang="en"/>
              <a:t>- Monetary benefits you get for joining</a:t>
            </a:r>
          </a:p>
          <a:p>
            <a:pPr lvl="0" indent="0" marL="914400">
              <a:buNone/>
            </a:pPr>
            <a:r>
              <a:rPr sz="1800" lang="en"/>
              <a:t>Ex: Illinois Farm Bureau, American Association of Retired People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Kinds of Organizations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1" x="923200"/>
            <a:ext cy="3474350" cx="2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/>
        </p:nvSpPr>
        <p:spPr>
          <a:xfrm>
            <a:off y="4721475" x="254975"/>
            <a:ext cy="325200" cx="4431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League of Women Voters poster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37562" x="3872662"/>
            <a:ext cy="1000125" cx="458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y="2989375" x="4396150"/>
            <a:ext cy="325200" cx="3631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American Association of Retired People  logo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Influence of the Staff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The staff’s desires and goals can direct a membership more than the members</a:t>
            </a:r>
          </a:p>
          <a:p>
            <a:r>
              <a:t/>
            </a:r>
          </a:p>
          <a:p>
            <a:pPr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Some members join only for solidary or material benefits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Social Movements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Social Movement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A widely shared demand for change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The environmental movement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1890s, 1930s, 1960s, and 1970s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Union movement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Occurred in the 1930s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Georgia"/>
              <a:buAutoNum type="alphaLcPeriod"/>
            </a:pPr>
            <a:r>
              <a:rPr lang="en"/>
              <a:t>Has been declining, as the approval rate of unions decrease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Social Movements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Social Movement in the 1960s for anti-war.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70025" x="651050"/>
            <a:ext cy="2496475" cx="375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